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5" r:id="rId2"/>
  </p:sldIdLst>
  <p:sldSz cx="9144000" cy="6858000" type="screen4x3"/>
  <p:notesSz cx="10234613" cy="7099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34B4EE"/>
    <a:srgbClr val="33C2EE"/>
    <a:srgbClr val="8AE132"/>
    <a:srgbClr val="7DC931"/>
    <a:srgbClr val="28ADE5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8017" autoAdjust="0"/>
  </p:normalViewPr>
  <p:slideViewPr>
    <p:cSldViewPr>
      <p:cViewPr varScale="1">
        <p:scale>
          <a:sx n="110" d="100"/>
          <a:sy n="110" d="100"/>
        </p:scale>
        <p:origin x="468" y="78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6114" cy="3553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6110" y="1"/>
            <a:ext cx="4436114" cy="3553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22C928C-AFAA-4EF6-A391-44F6239634FF}" type="datetimeFigureOut">
              <a:rPr lang="de-CH" smtClean="0"/>
              <a:t>21.01.2016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2803"/>
            <a:ext cx="4436114" cy="3553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6110" y="6742803"/>
            <a:ext cx="4436114" cy="3553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677476C-8035-4878-A3AF-BA15B30E42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4128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E59CF722-AE12-4143-81D2-FC0B04585F59}" type="datetimeFigureOut">
              <a:rPr lang="de-CH" smtClean="0"/>
              <a:t>21.01.2016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3" y="3372168"/>
            <a:ext cx="8187690" cy="3194685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17A8BD43-B08C-4FCD-A411-B77C0D2F4EE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296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8BD43-B08C-4FCD-A411-B77C0D2F4EE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316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ECE2A9-2DF6-450E-8B3C-D659CFD58E83}" type="datetimeFigureOut">
              <a:rPr lang="de-CH" smtClean="0"/>
              <a:t>21.01.2016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4F16E5-AFE1-44A9-A979-D4A7365E0B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281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ECE2A9-2DF6-450E-8B3C-D659CFD58E83}" type="datetimeFigureOut">
              <a:rPr lang="de-CH" smtClean="0"/>
              <a:t>21.01.2016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4F16E5-AFE1-44A9-A979-D4A7365E0B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821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ECE2A9-2DF6-450E-8B3C-D659CFD58E83}" type="datetimeFigureOut">
              <a:rPr lang="de-CH" smtClean="0"/>
              <a:t>21.01.2016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4F16E5-AFE1-44A9-A979-D4A7365E0B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751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3"/>
          <p:cNvSpPr>
            <a:spLocks noGrp="1"/>
          </p:cNvSpPr>
          <p:nvPr>
            <p:ph sz="half" idx="2"/>
          </p:nvPr>
        </p:nvSpPr>
        <p:spPr>
          <a:xfrm>
            <a:off x="540000" y="1443676"/>
            <a:ext cx="8064000" cy="4584229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 marL="342000" indent="-342000">
              <a:buClr>
                <a:srgbClr val="E1000A"/>
              </a:buClr>
              <a:buSzPct val="120000"/>
              <a:buFont typeface="Arial" pitchFamily="34" charset="0"/>
              <a:buChar char="•"/>
              <a:defRPr sz="1800"/>
            </a:lvl2pPr>
            <a:lvl3pPr marL="626400" indent="-284400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Clr>
                <a:srgbClr val="E1000A"/>
              </a:buClr>
              <a:buFont typeface="Arial" pitchFamily="34" charset="0"/>
              <a:buChar char="•"/>
              <a:tabLst>
                <a:tab pos="720000" algn="l"/>
              </a:tabLst>
              <a:defRPr sz="1600"/>
            </a:lvl3pPr>
            <a:lvl4pPr>
              <a:lnSpc>
                <a:spcPts val="1800"/>
              </a:lnSpc>
              <a:buClr>
                <a:srgbClr val="E3000B"/>
              </a:buClr>
              <a:defRPr sz="1500"/>
            </a:lvl4pPr>
            <a:lvl5pPr>
              <a:lnSpc>
                <a:spcPts val="1800"/>
              </a:lnSpc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540000" y="541378"/>
            <a:ext cx="8064000" cy="699840"/>
          </a:xfrm>
        </p:spPr>
        <p:txBody>
          <a:bodyPr lIns="0" tIns="0" rIns="0" bIns="0" anchor="t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fr-CH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23529" y="6385358"/>
            <a:ext cx="1152525" cy="36446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fr-CH"/>
              <a:t>Seite </a:t>
            </a:r>
            <a:fld id="{04827627-B3AA-4658-B88F-7320BF8FF573}" type="slidenum">
              <a:rPr lang="fr-CH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6584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ECE2A9-2DF6-450E-8B3C-D659CFD58E83}" type="datetimeFigureOut">
              <a:rPr lang="de-CH" smtClean="0"/>
              <a:t>21.01.2016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4F16E5-AFE1-44A9-A979-D4A7365E0B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700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ECE2A9-2DF6-450E-8B3C-D659CFD58E83}" type="datetimeFigureOut">
              <a:rPr lang="de-CH" smtClean="0"/>
              <a:t>21.01.2016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4F16E5-AFE1-44A9-A979-D4A7365E0B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126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ECE2A9-2DF6-450E-8B3C-D659CFD58E83}" type="datetimeFigureOut">
              <a:rPr lang="de-CH" smtClean="0"/>
              <a:t>21.01.2016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4F16E5-AFE1-44A9-A979-D4A7365E0B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431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ECE2A9-2DF6-450E-8B3C-D659CFD58E83}" type="datetimeFigureOut">
              <a:rPr lang="de-CH" smtClean="0"/>
              <a:t>21.01.2016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4F16E5-AFE1-44A9-A979-D4A7365E0B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922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ECE2A9-2DF6-450E-8B3C-D659CFD58E83}" type="datetimeFigureOut">
              <a:rPr lang="de-CH" smtClean="0"/>
              <a:t>21.01.2016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4F16E5-AFE1-44A9-A979-D4A7365E0B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2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ECE2A9-2DF6-450E-8B3C-D659CFD58E83}" type="datetimeFigureOut">
              <a:rPr lang="de-CH" smtClean="0"/>
              <a:t>21.01.2016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4F16E5-AFE1-44A9-A979-D4A7365E0B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749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ECE2A9-2DF6-450E-8B3C-D659CFD58E83}" type="datetimeFigureOut">
              <a:rPr lang="de-CH" smtClean="0"/>
              <a:t>21.01.2016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4F16E5-AFE1-44A9-A979-D4A7365E0B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635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ECE2A9-2DF6-450E-8B3C-D659CFD58E83}" type="datetimeFigureOut">
              <a:rPr lang="de-CH" smtClean="0"/>
              <a:t>21.01.2016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4F16E5-AFE1-44A9-A979-D4A7365E0BE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031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44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7" y="502103"/>
            <a:ext cx="3034166" cy="2296002"/>
          </a:xfrm>
          <a:prstGeom prst="rect">
            <a:avLst/>
          </a:prstGeom>
        </p:spPr>
      </p:pic>
      <p:pic>
        <p:nvPicPr>
          <p:cNvPr id="72" name="Grafik 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7" t="8162" b="43296"/>
          <a:stretch/>
        </p:blipFill>
        <p:spPr>
          <a:xfrm>
            <a:off x="217107" y="3101700"/>
            <a:ext cx="1569889" cy="1440382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274942" y="33861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Sanagate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Fit </a:t>
            </a:r>
            <a:r>
              <a:rPr lang="de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Xmas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75" y="1953015"/>
            <a:ext cx="2924583" cy="1517625"/>
          </a:xfrm>
          <a:prstGeom prst="rect">
            <a:avLst/>
          </a:prstGeom>
        </p:spPr>
      </p:pic>
      <p:sp>
        <p:nvSpPr>
          <p:cNvPr id="33" name="Inhaltsplatzhalter 2"/>
          <p:cNvSpPr txBox="1">
            <a:spLocks/>
          </p:cNvSpPr>
          <p:nvPr/>
        </p:nvSpPr>
        <p:spPr>
          <a:xfrm>
            <a:off x="2509513" y="1416862"/>
            <a:ext cx="8825450" cy="3559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mtClean="0">
              <a:latin typeface="DIN-RegularAlternate" pitchFamily="50" charset="0"/>
            </a:endParaRPr>
          </a:p>
          <a:p>
            <a:endParaRPr lang="de-DE" smtClean="0"/>
          </a:p>
          <a:p>
            <a:endParaRPr lang="de-CH" smtClean="0"/>
          </a:p>
          <a:p>
            <a:endParaRPr lang="de-CH" sz="3200" dirty="0"/>
          </a:p>
        </p:txBody>
      </p:sp>
      <p:sp>
        <p:nvSpPr>
          <p:cNvPr id="37" name="Inhaltsplatzhalter 2"/>
          <p:cNvSpPr txBox="1">
            <a:spLocks/>
          </p:cNvSpPr>
          <p:nvPr/>
        </p:nvSpPr>
        <p:spPr>
          <a:xfrm>
            <a:off x="1262178" y="3981636"/>
            <a:ext cx="7681281" cy="355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2" y="5447294"/>
            <a:ext cx="3288946" cy="801153"/>
          </a:xfrm>
          <a:prstGeom prst="rect">
            <a:avLst/>
          </a:prstGeom>
        </p:spPr>
      </p:pic>
      <p:pic>
        <p:nvPicPr>
          <p:cNvPr id="46" name="Picture 2" descr="L:\Sanagate_1288\2015\5DM\102_Kundenbindung\Layout\Newsletter\Newsletter-Kundenbindung-2-Erinnerun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33"/>
          <a:stretch/>
        </p:blipFill>
        <p:spPr bwMode="auto">
          <a:xfrm>
            <a:off x="6762727" y="3992389"/>
            <a:ext cx="1049633" cy="22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L:\Sanagate_1288\2015\5DM\102_Kundenbindung\Layout\Newsletter\Newsletter-Kundenbindung-3-Erfol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3"/>
          <a:stretch/>
        </p:blipFill>
        <p:spPr bwMode="auto">
          <a:xfrm>
            <a:off x="5655797" y="3993639"/>
            <a:ext cx="1076443" cy="252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L:\Sanagate_1288\2015\5DM\102_Kundenbindung\Layout\Newsletter\Newsletter-Kundenbindung-1-Einladen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3"/>
          <a:stretch/>
        </p:blipFill>
        <p:spPr bwMode="auto">
          <a:xfrm>
            <a:off x="7814687" y="3952107"/>
            <a:ext cx="1048578" cy="26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feld 54"/>
          <p:cNvSpPr txBox="1"/>
          <p:nvPr/>
        </p:nvSpPr>
        <p:spPr>
          <a:xfrm>
            <a:off x="202828" y="6344284"/>
            <a:ext cx="343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Banner 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mysanagate.ch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6703999" y="6312733"/>
            <a:ext cx="343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Newsletter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272692" y="4509120"/>
            <a:ext cx="343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Targetted</a:t>
            </a: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Facebook </a:t>
            </a:r>
            <a:b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Ads und Posts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6056777" y="3481151"/>
            <a:ext cx="343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Mailing/Rechnungsbeilage</a:t>
            </a:r>
          </a:p>
        </p:txBody>
      </p:sp>
      <p:pic>
        <p:nvPicPr>
          <p:cNvPr id="66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876" y="1098740"/>
            <a:ext cx="1461088" cy="1928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Grafik 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8938" y="1064862"/>
            <a:ext cx="3178156" cy="3392070"/>
          </a:xfrm>
          <a:prstGeom prst="rect">
            <a:avLst/>
          </a:prstGeom>
        </p:spPr>
      </p:pic>
      <p:sp>
        <p:nvSpPr>
          <p:cNvPr id="68" name="Textfeld 67"/>
          <p:cNvSpPr txBox="1"/>
          <p:nvPr/>
        </p:nvSpPr>
        <p:spPr>
          <a:xfrm>
            <a:off x="2216908" y="4506686"/>
            <a:ext cx="343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Landingpage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1801471" y="1838408"/>
            <a:ext cx="489452" cy="29444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9" name="Pfeil nach rechts 68"/>
          <p:cNvSpPr/>
          <p:nvPr/>
        </p:nvSpPr>
        <p:spPr>
          <a:xfrm rot="16200000">
            <a:off x="2314258" y="5005568"/>
            <a:ext cx="489452" cy="29444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0" name="Pfeil nach rechts 69"/>
          <p:cNvSpPr/>
          <p:nvPr/>
        </p:nvSpPr>
        <p:spPr>
          <a:xfrm rot="10800000">
            <a:off x="5469572" y="1846986"/>
            <a:ext cx="489452" cy="29444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1" name="Pfeil nach rechts 70"/>
          <p:cNvSpPr/>
          <p:nvPr/>
        </p:nvSpPr>
        <p:spPr>
          <a:xfrm rot="10800000">
            <a:off x="5487540" y="3645330"/>
            <a:ext cx="489452" cy="29444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3" name="Pfeil nach rechts 72"/>
          <p:cNvSpPr/>
          <p:nvPr/>
        </p:nvSpPr>
        <p:spPr>
          <a:xfrm>
            <a:off x="1813160" y="3645024"/>
            <a:ext cx="489452" cy="29444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35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ubliMedia">
    <a:dk1>
      <a:sysClr val="windowText" lastClr="000000"/>
    </a:dk1>
    <a:lt1>
      <a:sysClr val="window" lastClr="FFFFFF"/>
    </a:lt1>
    <a:dk2>
      <a:srgbClr val="E1000A"/>
    </a:dk2>
    <a:lt2>
      <a:srgbClr val="A7A7A8"/>
    </a:lt2>
    <a:accent1>
      <a:srgbClr val="A8C6E9"/>
    </a:accent1>
    <a:accent2>
      <a:srgbClr val="941680"/>
    </a:accent2>
    <a:accent3>
      <a:srgbClr val="E73D62"/>
    </a:accent3>
    <a:accent4>
      <a:srgbClr val="BDD130"/>
    </a:accent4>
    <a:accent5>
      <a:srgbClr val="F08200"/>
    </a:accent5>
    <a:accent6>
      <a:srgbClr val="717449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Bildschirmpräsentation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DIN-RegularAlternate</vt:lpstr>
      <vt:lpstr>Larissa</vt:lpstr>
      <vt:lpstr>PowerPoint-Präsentation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Engagement Konzept</dc:title>
  <dc:creator>Nadine Wolf</dc:creator>
  <cp:lastModifiedBy>Petra Weber</cp:lastModifiedBy>
  <cp:revision>295</cp:revision>
  <cp:lastPrinted>2016-01-21T15:36:51Z</cp:lastPrinted>
  <dcterms:created xsi:type="dcterms:W3CDTF">2015-02-27T09:19:26Z</dcterms:created>
  <dcterms:modified xsi:type="dcterms:W3CDTF">2016-01-21T15:38:09Z</dcterms:modified>
</cp:coreProperties>
</file>